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5788A-4244-4419-A2BD-268C192A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6E4384-33E0-4A10-9CE5-02B882FA7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59FAE-3723-4331-9ECC-43519ED2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C3244-1371-4841-84E9-6ACB52EC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4C780-57A9-4059-B982-68D94D20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1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675D3-143A-4BB6-A61C-8D0A8C43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22C618-7A44-485B-A4F2-B5922DE98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A1BDE-D136-4158-B006-127E8BF1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427DD-6E8F-480D-99D6-3D92C07F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93FC8-E959-4A18-BD5B-DB76257C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C33681-6D25-4A46-B950-6A989DDC1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2C7EA9-BC2C-43C7-B465-835843023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8998D-9A2D-4079-9C09-70EC1F40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E8F7F-7475-4C78-859A-F67CA672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339E6-3E74-4668-AC4C-8C94EABD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3A9E4-A961-470A-8C06-E85D8FD7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55296-2D5B-4390-95AB-304A31982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1DAD7-B879-4770-B1DD-FC309161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EA4DA-FF91-4EBF-96BB-6FD7D298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1B9087-55F7-4008-B5D7-E87ACBF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0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4C338-917A-4CC1-9A79-97108B9D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FED26A-64CA-455D-8473-31E2F3C7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41FBC-0F43-4E89-B05C-9C6A7841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E1591-62A8-4995-8D6E-4BC6AC6E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1B50A-54AF-4A3D-862B-4C84601B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2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1B76D-266D-4C73-97AB-2F503D4C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F9AFAB-B58E-4903-8FD3-E6E1320CE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F236A3-7B10-4606-9768-D3222F79D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86F43-7579-41DF-8DFE-30439E42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3081A1-9380-4D1C-BDD2-17C854FB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F3D628-257E-42A9-82E9-B4F20CF1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7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336EC-B7B9-41C0-893B-AE13EA68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81339-32B8-47CB-86A6-7661C3CC2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144F74-0CB5-457A-9DE1-3020A721A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69A1E8-F029-4814-94F3-EF2ADD47A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431854-BDD6-4ABE-8D09-2D93D63D9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255A99-9DFC-44C3-83BD-3899F48D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6EF866-D1E8-46A8-BA57-5677AD29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381CC8-F400-4DDF-A2B7-F63C8280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C71B-8EFD-4897-9B55-5BE74087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ACA0AE-74BD-42C0-A391-0906052D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696997-DF40-433B-8632-A7F12F40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BCBDD5-115C-4373-B53C-A003413E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3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6D2CD8-BAF5-4765-B67D-DBFA574B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C0F49F-7417-433E-9320-7AA7FCD9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704A59-DB84-4D45-A7F8-4C80D58F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6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63044-E04C-40F8-A8F1-9E5F3173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12604-478E-4952-8386-D4C8C907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0B5130-46A7-4E8C-B7BE-068058E97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41793-48B6-4475-99FB-BDA26FE0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F2CE92-A4CD-40B5-9A76-B1717D4B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C331BA-3A4E-4016-B892-0B90ED41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1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470D5-B6B0-4664-89B5-AEB77388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D9CF07-C077-4373-B455-AABBCF28B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FDDE83-0AEE-4F22-BA8E-79D3C65B5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B3E518-69CD-47C6-9794-2E2EA2A5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09DB2-05F8-4438-839F-482CFC6E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A9481-97E1-4641-AE40-7819EF2B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4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861A8-5534-43F5-8388-DC25AFC9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C3212-08C1-43F3-B646-DC5E063F2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27F178-CBC2-449B-AB44-75C2FE59D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9913-5442-48BE-8918-7CA6393CC58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D9DA4-AADA-4D32-B8B9-4CBCC304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F6BA7-6BF8-4433-8B07-88C71FC81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5F13E-C351-4708-902B-E88B0341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3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00F73-3622-4EA7-95D5-7B082F9FA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5398"/>
            <a:ext cx="9144000" cy="2387600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Моделирование вазы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7117C2-164A-451C-91AD-17043C368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5964" y="5412907"/>
            <a:ext cx="3173505" cy="645459"/>
          </a:xfrm>
        </p:spPr>
        <p:txBody>
          <a:bodyPr>
            <a:normAutofit/>
          </a:bodyPr>
          <a:lstStyle/>
          <a:p>
            <a:r>
              <a:rPr lang="ru-RU" sz="1800" dirty="0"/>
              <a:t>Стрельникова Л.В. – автор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6092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77EB-7E2A-413B-A768-001611D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52" y="309208"/>
            <a:ext cx="7220968" cy="84242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Отмена редактирования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02" y="1208626"/>
            <a:ext cx="5908079" cy="2334828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002C7ABF-AB0C-4101-B269-7FA75DD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81" y="3905475"/>
            <a:ext cx="6156960" cy="23137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Щёлкаем по объекту правой кнопкой мыши, выходит контекстное меню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Выбираем – </a:t>
            </a:r>
            <a:r>
              <a:rPr lang="ru-RU" b="1" dirty="0">
                <a:ln>
                  <a:solidFill>
                    <a:srgbClr val="C00000"/>
                  </a:solidFill>
                </a:ln>
              </a:rPr>
              <a:t>Гладкое </a:t>
            </a:r>
            <a:r>
              <a:rPr lang="ru-RU" b="1" dirty="0" err="1">
                <a:ln>
                  <a:solidFill>
                    <a:srgbClr val="C00000"/>
                  </a:solidFill>
                </a:ln>
              </a:rPr>
              <a:t>автозатемнение</a:t>
            </a:r>
            <a:endParaRPr lang="ru-RU" b="1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840" y="1151631"/>
            <a:ext cx="4658013" cy="5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B1C004-16AA-4166-A083-D116E305E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9" y="594945"/>
            <a:ext cx="5269523" cy="52695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38C0E6-08C6-4FEC-90C3-0FDF3EDC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420" y="852669"/>
            <a:ext cx="4155808" cy="47540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E6015C-C17B-4D94-95C9-124419760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628" y="1035614"/>
            <a:ext cx="2914931" cy="43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1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B1C004-16AA-4166-A083-D116E305E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9" y="594945"/>
            <a:ext cx="5269523" cy="52695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EECE4-069A-4554-99C0-C53959E6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694" y="993532"/>
            <a:ext cx="2796611" cy="4199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3A122B-DC4C-4CFF-B26E-ED7CE82E6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349" y="778379"/>
            <a:ext cx="3077359" cy="47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A26246-B886-411F-88C1-ED37EB0E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89" y="670251"/>
            <a:ext cx="2723859" cy="5269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815214-F2B0-4979-972A-ED3361EDA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437" y="776124"/>
            <a:ext cx="2771775" cy="5057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ECCA19-7EB9-464D-8712-F1303CF77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071" y="981174"/>
            <a:ext cx="2723858" cy="44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6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77EB-7E2A-413B-A768-001611D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75" y="348862"/>
            <a:ext cx="5541085" cy="1077218"/>
          </a:xfrm>
        </p:spPr>
        <p:txBody>
          <a:bodyPr>
            <a:norm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Добавление объекта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C7ABF-AB0C-4101-B269-7FA75DD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978" y="1929094"/>
            <a:ext cx="4518212" cy="13255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n>
                  <a:solidFill>
                    <a:srgbClr val="00B0F0"/>
                  </a:solidFill>
                </a:ln>
              </a:rPr>
              <a:t>Добавление объекта</a:t>
            </a:r>
          </a:p>
          <a:p>
            <a:pPr marL="0" indent="0" algn="ctr">
              <a:buNone/>
            </a:pPr>
            <a:r>
              <a:rPr lang="en-US" sz="4000" b="1" dirty="0" err="1">
                <a:ln>
                  <a:solidFill>
                    <a:srgbClr val="00B0F0"/>
                  </a:solidFill>
                </a:ln>
              </a:rPr>
              <a:t>Shift+A</a:t>
            </a:r>
            <a:endParaRPr lang="ru-RU" sz="4000" b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C12C5-CEEF-4CA1-9DF8-B692DCF6AAF1}"/>
              </a:ext>
            </a:extLst>
          </p:cNvPr>
          <p:cNvSpPr txBox="1"/>
          <p:nvPr/>
        </p:nvSpPr>
        <p:spPr>
          <a:xfrm>
            <a:off x="7178039" y="636723"/>
            <a:ext cx="35580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с клавиатуры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860E4D-B372-4BB8-95CB-4FD4600EE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439"/>
          <a:stretch/>
        </p:blipFill>
        <p:spPr>
          <a:xfrm>
            <a:off x="816496" y="1561478"/>
            <a:ext cx="5950064" cy="4645566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8D52AE52-6693-45B6-87B9-22EF050AD005}"/>
              </a:ext>
            </a:extLst>
          </p:cNvPr>
          <p:cNvSpPr txBox="1">
            <a:spLocks/>
          </p:cNvSpPr>
          <p:nvPr/>
        </p:nvSpPr>
        <p:spPr>
          <a:xfrm>
            <a:off x="7761677" y="4136030"/>
            <a:ext cx="3211123" cy="1292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50"/>
                  </a:solidFill>
                </a:ln>
              </a:rPr>
              <a:t>Добавить 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50"/>
                  </a:solidFill>
                </a:ln>
              </a:rPr>
              <a:t>Меш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n>
                  <a:solidFill>
                    <a:srgbClr val="00B050"/>
                  </a:solidFill>
                </a:ln>
              </a:rPr>
              <a:t>UV </a:t>
            </a:r>
            <a:r>
              <a:rPr lang="ru-RU" b="1" dirty="0">
                <a:ln>
                  <a:solidFill>
                    <a:srgbClr val="00B050"/>
                  </a:solidFill>
                </a:ln>
              </a:rPr>
              <a:t>- Сфера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D1357-F992-4B2A-A6AA-2755E240F538}"/>
              </a:ext>
            </a:extLst>
          </p:cNvPr>
          <p:cNvSpPr txBox="1"/>
          <p:nvPr/>
        </p:nvSpPr>
        <p:spPr>
          <a:xfrm>
            <a:off x="7385073" y="3254657"/>
            <a:ext cx="3407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в 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7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77EB-7E2A-413B-A768-001611D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31" y="348862"/>
            <a:ext cx="6454588" cy="107721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Масштабирование объекта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C7ABF-AB0C-4101-B269-7FA75DD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316" y="1929094"/>
            <a:ext cx="4937760" cy="3890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n>
                  <a:solidFill>
                    <a:srgbClr val="00B0F0"/>
                  </a:solidFill>
                </a:ln>
              </a:rPr>
              <a:t>1. Добавление объекта</a:t>
            </a:r>
          </a:p>
          <a:p>
            <a:pPr marL="0" indent="0" algn="ctr">
              <a:buNone/>
            </a:pPr>
            <a:r>
              <a:rPr lang="en-US" sz="3600" b="1" dirty="0" err="1">
                <a:ln>
                  <a:solidFill>
                    <a:srgbClr val="C00000"/>
                  </a:solidFill>
                </a:ln>
              </a:rPr>
              <a:t>Shift+A</a:t>
            </a:r>
            <a:endParaRPr lang="ru-RU" sz="3600" b="1" dirty="0">
              <a:ln>
                <a:solidFill>
                  <a:srgbClr val="C00000"/>
                </a:solidFill>
              </a:ln>
            </a:endParaRPr>
          </a:p>
          <a:p>
            <a:pPr marL="0" indent="0">
              <a:buNone/>
            </a:pPr>
            <a:r>
              <a:rPr lang="ru-RU" sz="3200" b="1" dirty="0">
                <a:ln>
                  <a:solidFill>
                    <a:srgbClr val="00B0F0"/>
                  </a:solidFill>
                </a:ln>
              </a:rPr>
              <a:t>2. Масштабирование объекта</a:t>
            </a:r>
          </a:p>
          <a:p>
            <a:pPr marL="0" indent="0" algn="ctr">
              <a:buNone/>
            </a:pPr>
            <a:r>
              <a:rPr lang="en-US" sz="3600" b="1" dirty="0">
                <a:ln>
                  <a:solidFill>
                    <a:srgbClr val="C00000"/>
                  </a:solidFill>
                </a:ln>
              </a:rPr>
              <a:t>S+</a:t>
            </a:r>
            <a:r>
              <a:rPr lang="ru-RU" sz="3600" b="1" dirty="0">
                <a:ln>
                  <a:solidFill>
                    <a:srgbClr val="C00000"/>
                  </a:solidFill>
                </a:ln>
              </a:rPr>
              <a:t>ось</a:t>
            </a:r>
            <a:r>
              <a:rPr lang="ru-RU" sz="3200" b="1" dirty="0">
                <a:ln>
                  <a:solidFill>
                    <a:srgbClr val="00B0F0"/>
                  </a:solidFill>
                </a:ln>
              </a:rPr>
              <a:t>, вдоль которой устанавливаем масштаб</a:t>
            </a:r>
          </a:p>
          <a:p>
            <a:pPr marL="0" indent="0" algn="ctr">
              <a:buNone/>
            </a:pPr>
            <a:endParaRPr lang="ru-RU" sz="4000" b="1" dirty="0">
              <a:ln>
                <a:solidFill>
                  <a:srgbClr val="00B0F0"/>
                </a:solidFill>
              </a:ln>
            </a:endParaRPr>
          </a:p>
          <a:p>
            <a:pPr marL="0" indent="0" algn="ctr">
              <a:buNone/>
            </a:pPr>
            <a:endParaRPr lang="ru-RU" sz="4000" b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C12C5-CEEF-4CA1-9DF8-B692DCF6AAF1}"/>
              </a:ext>
            </a:extLst>
          </p:cNvPr>
          <p:cNvSpPr txBox="1"/>
          <p:nvPr/>
        </p:nvSpPr>
        <p:spPr>
          <a:xfrm>
            <a:off x="7178039" y="636723"/>
            <a:ext cx="35580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с клавиатуры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33CF9-0763-4C3D-B4A7-533E54C5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24" y="1587444"/>
            <a:ext cx="5365522" cy="39957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C5BB4B-E18C-4E21-B6D4-560A824F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876" y="4125591"/>
            <a:ext cx="1954376" cy="23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8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77EB-7E2A-413B-A768-001611D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75" y="348862"/>
            <a:ext cx="5541085" cy="1077218"/>
          </a:xfrm>
        </p:spPr>
        <p:txBody>
          <a:bodyPr>
            <a:norm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 спереди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C7ABF-AB0C-4101-B269-7FA75DD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570" y="1426080"/>
            <a:ext cx="4453769" cy="1292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1. Режим </a:t>
            </a:r>
            <a:r>
              <a:rPr lang="ru-RU" b="1" dirty="0" err="1">
                <a:ln>
                  <a:solidFill>
                    <a:srgbClr val="00B0F0"/>
                  </a:solidFill>
                </a:ln>
              </a:rPr>
              <a:t>ортографии</a:t>
            </a:r>
            <a:r>
              <a:rPr lang="en-US" b="1" dirty="0">
                <a:ln>
                  <a:solidFill>
                    <a:srgbClr val="00B0F0"/>
                  </a:solidFill>
                </a:ln>
              </a:rPr>
              <a:t> - </a:t>
            </a:r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5</a:t>
            </a:r>
          </a:p>
          <a:p>
            <a:pPr marL="0" indent="0">
              <a:buNone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2. Вид спереди</a:t>
            </a:r>
            <a:r>
              <a:rPr lang="en-US" b="1" dirty="0">
                <a:ln>
                  <a:solidFill>
                    <a:srgbClr val="00B0F0"/>
                  </a:solidFill>
                </a:ln>
              </a:rPr>
              <a:t> - </a:t>
            </a:r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1</a:t>
            </a:r>
            <a:endParaRPr lang="ru-RU" b="1" dirty="0">
              <a:ln>
                <a:solidFill>
                  <a:srgbClr val="00B0F0"/>
                </a:solidFill>
              </a:ln>
            </a:endParaRPr>
          </a:p>
          <a:p>
            <a:pPr marL="0" indent="0" algn="ctr">
              <a:buNone/>
            </a:pPr>
            <a:endParaRPr lang="ru-RU" sz="4000" b="1" dirty="0">
              <a:ln>
                <a:solidFill>
                  <a:srgbClr val="00B0F0"/>
                </a:solidFill>
              </a:ln>
            </a:endParaRPr>
          </a:p>
          <a:p>
            <a:pPr marL="0" indent="0" algn="ctr">
              <a:buNone/>
            </a:pPr>
            <a:endParaRPr lang="ru-RU" sz="4000" b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C12C5-CEEF-4CA1-9DF8-B692DCF6AAF1}"/>
              </a:ext>
            </a:extLst>
          </p:cNvPr>
          <p:cNvSpPr txBox="1"/>
          <p:nvPr/>
        </p:nvSpPr>
        <p:spPr>
          <a:xfrm>
            <a:off x="6766560" y="579827"/>
            <a:ext cx="4365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с клавиатуры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1E8128-BBCA-4439-834B-5BE86AB2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31" y="1426080"/>
            <a:ext cx="6646639" cy="4666789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E8806959-B43F-4E68-B031-E4B8A44E186E}"/>
              </a:ext>
            </a:extLst>
          </p:cNvPr>
          <p:cNvSpPr txBox="1">
            <a:spLocks/>
          </p:cNvSpPr>
          <p:nvPr/>
        </p:nvSpPr>
        <p:spPr>
          <a:xfrm>
            <a:off x="7946316" y="4158661"/>
            <a:ext cx="3211123" cy="1292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50"/>
                  </a:solidFill>
                </a:ln>
              </a:rPr>
              <a:t>Вид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50"/>
                  </a:solidFill>
                </a:ln>
              </a:rPr>
              <a:t>Точка обзора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n>
                  <a:solidFill>
                    <a:srgbClr val="00B050"/>
                  </a:solidFill>
                </a:ln>
              </a:rPr>
              <a:t>C</a:t>
            </a:r>
            <a:r>
              <a:rPr lang="ru-RU" b="1" dirty="0" err="1">
                <a:ln>
                  <a:solidFill>
                    <a:srgbClr val="00B050"/>
                  </a:solidFill>
                </a:ln>
              </a:rPr>
              <a:t>переди</a:t>
            </a:r>
            <a:endParaRPr lang="ru-RU" b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D4623-4F40-4148-BAE9-743421D15ADF}"/>
              </a:ext>
            </a:extLst>
          </p:cNvPr>
          <p:cNvSpPr txBox="1"/>
          <p:nvPr/>
        </p:nvSpPr>
        <p:spPr>
          <a:xfrm>
            <a:off x="7569712" y="3277288"/>
            <a:ext cx="3407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в 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57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77EB-7E2A-413B-A768-001611D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75" y="348862"/>
            <a:ext cx="5541085" cy="1077218"/>
          </a:xfrm>
        </p:spPr>
        <p:txBody>
          <a:bodyPr>
            <a:norm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Редактирование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C7ABF-AB0C-4101-B269-7FA75DD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570" y="1426080"/>
            <a:ext cx="4453769" cy="1077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1. Режим редактирования -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Tab</a:t>
            </a:r>
            <a:r>
              <a:rPr lang="ru-RU" b="1" dirty="0">
                <a:ln>
                  <a:solidFill>
                    <a:srgbClr val="C00000"/>
                  </a:solidFill>
                </a:ln>
              </a:rPr>
              <a:t> </a:t>
            </a:r>
            <a:endParaRPr lang="ru-RU" sz="4000" b="1" dirty="0">
              <a:ln>
                <a:solidFill>
                  <a:srgbClr val="C00000"/>
                </a:solidFill>
              </a:ln>
            </a:endParaRPr>
          </a:p>
          <a:p>
            <a:pPr marL="0" indent="0" algn="ctr">
              <a:buNone/>
            </a:pPr>
            <a:endParaRPr lang="ru-RU" sz="4000" b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C12C5-CEEF-4CA1-9DF8-B692DCF6AAF1}"/>
              </a:ext>
            </a:extLst>
          </p:cNvPr>
          <p:cNvSpPr txBox="1"/>
          <p:nvPr/>
        </p:nvSpPr>
        <p:spPr>
          <a:xfrm>
            <a:off x="6766560" y="579827"/>
            <a:ext cx="4365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с клавиатуры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8806959-B43F-4E68-B031-E4B8A44E186E}"/>
              </a:ext>
            </a:extLst>
          </p:cNvPr>
          <p:cNvSpPr txBox="1">
            <a:spLocks/>
          </p:cNvSpPr>
          <p:nvPr/>
        </p:nvSpPr>
        <p:spPr>
          <a:xfrm>
            <a:off x="7253654" y="3708468"/>
            <a:ext cx="3771901" cy="1292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50"/>
                  </a:solidFill>
                </a:ln>
              </a:rPr>
              <a:t>Объект 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50"/>
                  </a:solidFill>
                </a:ln>
              </a:rPr>
              <a:t>Редактирование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D4623-4F40-4148-BAE9-743421D15ADF}"/>
              </a:ext>
            </a:extLst>
          </p:cNvPr>
          <p:cNvSpPr txBox="1"/>
          <p:nvPr/>
        </p:nvSpPr>
        <p:spPr>
          <a:xfrm>
            <a:off x="7508166" y="2699339"/>
            <a:ext cx="3407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в меню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D03666-2C7C-4417-B813-E1461496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0" y="1503485"/>
            <a:ext cx="5852842" cy="42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0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77EB-7E2A-413B-A768-001611D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75" y="348862"/>
            <a:ext cx="5541085" cy="1077218"/>
          </a:xfrm>
        </p:spPr>
        <p:txBody>
          <a:bodyPr>
            <a:norm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Режим прозрачности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C7ABF-AB0C-4101-B269-7FA75DD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570" y="1426080"/>
            <a:ext cx="4453769" cy="1077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1. Режим прозрачности –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Alt + Z</a:t>
            </a:r>
            <a:endParaRPr lang="ru-RU" sz="4000" b="1" dirty="0">
              <a:ln>
                <a:solidFill>
                  <a:srgbClr val="C00000"/>
                </a:solidFill>
              </a:ln>
            </a:endParaRPr>
          </a:p>
          <a:p>
            <a:pPr marL="0" indent="0" algn="ctr">
              <a:buNone/>
            </a:pPr>
            <a:endParaRPr lang="ru-RU" sz="4000" b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C12C5-CEEF-4CA1-9DF8-B692DCF6AAF1}"/>
              </a:ext>
            </a:extLst>
          </p:cNvPr>
          <p:cNvSpPr txBox="1"/>
          <p:nvPr/>
        </p:nvSpPr>
        <p:spPr>
          <a:xfrm>
            <a:off x="6766560" y="579827"/>
            <a:ext cx="4365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с клавиатуры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8806959-B43F-4E68-B031-E4B8A44E186E}"/>
              </a:ext>
            </a:extLst>
          </p:cNvPr>
          <p:cNvSpPr txBox="1">
            <a:spLocks/>
          </p:cNvSpPr>
          <p:nvPr/>
        </p:nvSpPr>
        <p:spPr>
          <a:xfrm>
            <a:off x="7236070" y="3401749"/>
            <a:ext cx="3771901" cy="1292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50"/>
                  </a:solidFill>
                </a:ln>
              </a:rPr>
              <a:t>Объект 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50"/>
                  </a:solidFill>
                </a:ln>
              </a:rPr>
              <a:t>Редактирование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D4623-4F40-4148-BAE9-743421D15ADF}"/>
              </a:ext>
            </a:extLst>
          </p:cNvPr>
          <p:cNvSpPr txBox="1"/>
          <p:nvPr/>
        </p:nvSpPr>
        <p:spPr>
          <a:xfrm>
            <a:off x="7508166" y="2699339"/>
            <a:ext cx="3407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в меню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6F0D01-9F29-4708-AE27-B96CDFEA1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81" y="4694218"/>
            <a:ext cx="3995369" cy="1068529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877221D-457D-4732-BCB7-3CB97326643D}"/>
              </a:ext>
            </a:extLst>
          </p:cNvPr>
          <p:cNvGrpSpPr/>
          <p:nvPr/>
        </p:nvGrpSpPr>
        <p:grpSpPr>
          <a:xfrm>
            <a:off x="1133154" y="1426080"/>
            <a:ext cx="4855923" cy="4759580"/>
            <a:chOff x="1103164" y="1535712"/>
            <a:chExt cx="4444420" cy="439607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C69C36C-9E42-4F64-A669-F7A562CCC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627" t="5125" r="19341" b="4795"/>
            <a:stretch/>
          </p:blipFill>
          <p:spPr>
            <a:xfrm>
              <a:off x="3301241" y="1535712"/>
              <a:ext cx="2246343" cy="439607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3DECC43-3ED8-414A-9527-6AA20503E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429" t="3253" r="22470" b="8711"/>
            <a:stretch/>
          </p:blipFill>
          <p:spPr>
            <a:xfrm>
              <a:off x="1103164" y="1547446"/>
              <a:ext cx="2198077" cy="4384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50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77EB-7E2A-413B-A768-001611D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92" y="348862"/>
            <a:ext cx="5640246" cy="107721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Удаление частей объекта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– нижняя часть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C7ABF-AB0C-4101-B269-7FA75DD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439" y="1597502"/>
            <a:ext cx="4453769" cy="247770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Выделить нужную часть </a:t>
            </a:r>
          </a:p>
          <a:p>
            <a:pPr marL="514350" indent="-514350"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Нажать ось –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X</a:t>
            </a:r>
          </a:p>
          <a:p>
            <a:pPr marL="514350" indent="-514350"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В открывшемся меню выбрать - </a:t>
            </a:r>
            <a:r>
              <a:rPr lang="ru-RU" b="1" dirty="0">
                <a:ln>
                  <a:solidFill>
                    <a:srgbClr val="C00000"/>
                  </a:solidFill>
                </a:ln>
              </a:rPr>
              <a:t>вершины</a:t>
            </a:r>
          </a:p>
          <a:p>
            <a:pPr marL="0" indent="0" algn="ctr">
              <a:buNone/>
            </a:pPr>
            <a:endParaRPr lang="ru-RU" sz="4000" b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C12C5-CEEF-4CA1-9DF8-B692DCF6AAF1}"/>
              </a:ext>
            </a:extLst>
          </p:cNvPr>
          <p:cNvSpPr txBox="1"/>
          <p:nvPr/>
        </p:nvSpPr>
        <p:spPr>
          <a:xfrm>
            <a:off x="6766560" y="579827"/>
            <a:ext cx="4365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с клавиатуры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F5D4E6-2510-4F5A-9C66-1191413D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75" y="1597502"/>
            <a:ext cx="4227887" cy="48904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2660B-02E8-4B67-9728-FCFA24DCB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1601716"/>
            <a:ext cx="1600555" cy="25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77EB-7E2A-413B-A768-001611D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92" y="348862"/>
            <a:ext cx="5640246" cy="1077218"/>
          </a:xfrm>
        </p:spPr>
        <p:txBody>
          <a:bodyPr>
            <a:norm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Экструдирование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C7ABF-AB0C-4101-B269-7FA75DD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623" y="1426079"/>
            <a:ext cx="4528039" cy="379655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Выделяем низ</a:t>
            </a:r>
            <a:endParaRPr lang="en-US" b="1" dirty="0">
              <a:ln>
                <a:solidFill>
                  <a:srgbClr val="00B0F0"/>
                </a:solidFill>
              </a:ln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Заходим в режим прозрачности -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O</a:t>
            </a:r>
            <a:endParaRPr lang="ru-RU" b="1" dirty="0">
              <a:ln>
                <a:solidFill>
                  <a:srgbClr val="C00000"/>
                </a:solidFill>
              </a:ln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Добавить –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E</a:t>
            </a:r>
            <a:r>
              <a:rPr lang="ru-RU" b="1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ru-RU" b="1" dirty="0">
                <a:ln>
                  <a:solidFill>
                    <a:srgbClr val="00B0F0"/>
                  </a:solidFill>
                </a:ln>
              </a:rPr>
              <a:t>или кнопку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Нажимаем ось, вдоль которой добавляем часть к объекту –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Z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Расширение к низу -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S</a:t>
            </a:r>
            <a:endParaRPr lang="ru-RU" b="1" dirty="0">
              <a:ln>
                <a:solidFill>
                  <a:srgbClr val="C00000"/>
                </a:solidFill>
              </a:ln>
            </a:endParaRPr>
          </a:p>
          <a:p>
            <a:pPr marL="0" indent="0">
              <a:buNone/>
            </a:pPr>
            <a:endParaRPr lang="ru-RU" b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C12C5-CEEF-4CA1-9DF8-B692DCF6AAF1}"/>
              </a:ext>
            </a:extLst>
          </p:cNvPr>
          <p:cNvSpPr txBox="1"/>
          <p:nvPr/>
        </p:nvSpPr>
        <p:spPr>
          <a:xfrm>
            <a:off x="6766560" y="579827"/>
            <a:ext cx="4365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с клавиатуры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B5CFC8-F22A-48FA-9613-A74404A3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033" y="1034195"/>
            <a:ext cx="933450" cy="52292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00AB16-C989-4096-88EE-D9C6255CB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603" y="3100516"/>
            <a:ext cx="533400" cy="44767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42D3260-C20C-43D9-86EF-B8EC5D3E6D33}"/>
              </a:ext>
            </a:extLst>
          </p:cNvPr>
          <p:cNvGrpSpPr/>
          <p:nvPr/>
        </p:nvGrpSpPr>
        <p:grpSpPr>
          <a:xfrm>
            <a:off x="892419" y="1700340"/>
            <a:ext cx="4501334" cy="3695700"/>
            <a:chOff x="892419" y="1700340"/>
            <a:chExt cx="4501334" cy="36957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E4B0EE7-C17A-46D5-A2C2-4FC4BF0D6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826" t="6753" r="10382"/>
            <a:stretch/>
          </p:blipFill>
          <p:spPr>
            <a:xfrm>
              <a:off x="3521319" y="1700340"/>
              <a:ext cx="1872434" cy="3680999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668A851-4D11-4585-A42A-D409D567B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2419" y="1700340"/>
              <a:ext cx="2628900" cy="369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06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77EB-7E2A-413B-A768-001611D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92" y="348862"/>
            <a:ext cx="5640246" cy="1077218"/>
          </a:xfrm>
        </p:spPr>
        <p:txBody>
          <a:bodyPr>
            <a:norm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Экструдирование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C7ABF-AB0C-4101-B269-7FA75DD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623" y="1426079"/>
            <a:ext cx="4528039" cy="421858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Выделяем верх</a:t>
            </a:r>
            <a:endParaRPr lang="en-US" b="1" dirty="0">
              <a:ln>
                <a:solidFill>
                  <a:srgbClr val="00B0F0"/>
                </a:solidFill>
              </a:ln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Заходим в режим прозрачности -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O</a:t>
            </a:r>
            <a:endParaRPr lang="ru-RU" b="1" dirty="0">
              <a:ln>
                <a:solidFill>
                  <a:srgbClr val="C00000"/>
                </a:solidFill>
              </a:ln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Добавить –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E</a:t>
            </a:r>
            <a:r>
              <a:rPr lang="ru-RU" b="1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ru-RU" b="1" dirty="0">
                <a:ln>
                  <a:solidFill>
                    <a:srgbClr val="00B0F0"/>
                  </a:solidFill>
                </a:ln>
              </a:rPr>
              <a:t>или кнопку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Нажимаем ось, вдоль которой добавляем часть к объекту –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Z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>
                  <a:solidFill>
                    <a:srgbClr val="00B0F0"/>
                  </a:solidFill>
                </a:ln>
              </a:rPr>
              <a:t>Расширение к верху - </a:t>
            </a:r>
            <a:r>
              <a:rPr lang="en-US" b="1" dirty="0">
                <a:ln>
                  <a:solidFill>
                    <a:srgbClr val="C00000"/>
                  </a:solidFill>
                </a:ln>
              </a:rPr>
              <a:t>S</a:t>
            </a:r>
            <a:endParaRPr lang="ru-RU" b="1" dirty="0">
              <a:ln>
                <a:solidFill>
                  <a:srgbClr val="C00000"/>
                </a:solidFill>
              </a:ln>
            </a:endParaRPr>
          </a:p>
          <a:p>
            <a:pPr marL="0" indent="0">
              <a:buNone/>
            </a:pPr>
            <a:endParaRPr lang="ru-RU" b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C12C5-CEEF-4CA1-9DF8-B692DCF6AAF1}"/>
              </a:ext>
            </a:extLst>
          </p:cNvPr>
          <p:cNvSpPr txBox="1"/>
          <p:nvPr/>
        </p:nvSpPr>
        <p:spPr>
          <a:xfrm>
            <a:off x="6766560" y="579827"/>
            <a:ext cx="4365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</a:rPr>
              <a:t>Набор с клавиатуры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B5CFC8-F22A-48FA-9613-A74404A3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033" y="1034195"/>
            <a:ext cx="933450" cy="52292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00AB16-C989-4096-88EE-D9C6255CB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603" y="3100516"/>
            <a:ext cx="533400" cy="447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E24A34-8C93-40E8-A9DC-298686FC3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21" y="1567594"/>
            <a:ext cx="26574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51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Luda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Luda" id="{C712BF5A-71A3-48DD-8AFE-1E367AD1FDC8}" vid="{FBFEFE81-3F8C-4958-A8F5-865A123868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ТемаLuda</Template>
  <TotalTime>140</TotalTime>
  <Words>214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Cambria</vt:lpstr>
      <vt:lpstr>ТемаLuda</vt:lpstr>
      <vt:lpstr>Моделирование вазы</vt:lpstr>
      <vt:lpstr>Добавление объекта</vt:lpstr>
      <vt:lpstr>Масштабирование объекта</vt:lpstr>
      <vt:lpstr>Вид спереди</vt:lpstr>
      <vt:lpstr>Редактирование </vt:lpstr>
      <vt:lpstr>Режим прозрачности </vt:lpstr>
      <vt:lpstr>Удаление частей объекта – нижняя часть</vt:lpstr>
      <vt:lpstr>Экструдирование </vt:lpstr>
      <vt:lpstr>Экструдирование </vt:lpstr>
      <vt:lpstr>Отмена редактирования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 Strelnikova</dc:creator>
  <cp:lastModifiedBy>ludmila Strelnikova</cp:lastModifiedBy>
  <cp:revision>26</cp:revision>
  <dcterms:created xsi:type="dcterms:W3CDTF">2025-09-21T08:18:59Z</dcterms:created>
  <dcterms:modified xsi:type="dcterms:W3CDTF">2025-09-24T12:39:31Z</dcterms:modified>
</cp:coreProperties>
</file>